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2" r:id="rId4"/>
    <p:sldId id="264" r:id="rId5"/>
    <p:sldId id="263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FF"/>
    <a:srgbClr val="410157"/>
    <a:srgbClr val="470F51"/>
    <a:srgbClr val="260080"/>
    <a:srgbClr val="73BAFF"/>
    <a:srgbClr val="59315F"/>
    <a:srgbClr val="CC0066"/>
    <a:srgbClr val="FF9900"/>
    <a:srgbClr val="002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>
      <p:cViewPr varScale="1">
        <p:scale>
          <a:sx n="107" d="100"/>
          <a:sy n="107" d="100"/>
        </p:scale>
        <p:origin x="175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191A-689D-44FD-826A-BCB4D5D95256}" type="datetimeFigureOut">
              <a:rPr lang="de-DE" smtClean="0"/>
              <a:t>07.11.2024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82C61-58F8-4496-B27A-E5A6637BB7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230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9872-B065-4009-B50B-1B42DAE2661C}" type="datetime1">
              <a:rPr lang="de-DE" smtClean="0"/>
              <a:t>07.11.2024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05F0F-282E-417C-B9B9-AE85E9414F18}" type="datetime1">
              <a:rPr lang="de-DE" smtClean="0"/>
              <a:t>07.11.2024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90B3-4CB5-4B2E-822F-2327C419C237}" type="datetime1">
              <a:rPr lang="de-DE" smtClean="0"/>
              <a:t>07.11.2024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0295-4B28-4071-9834-529894551407}" type="datetime1">
              <a:rPr lang="de-DE" smtClean="0"/>
              <a:t>07.11.2024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DB2-22A3-4C15-8E34-CD3B8B07D6A7}" type="datetime1">
              <a:rPr lang="de-DE" smtClean="0"/>
              <a:t>07.11.2024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A145-A510-431F-95B3-2C98AB3EAA42}" type="datetime1">
              <a:rPr lang="de-DE" smtClean="0"/>
              <a:t>07.11.2024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7DEAF-E833-4237-B585-6B902A3CADB0}" type="datetime1">
              <a:rPr lang="de-DE" smtClean="0"/>
              <a:t>07.11.2024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2E9D-B3A6-45B1-BF05-4C15A06FF462}" type="datetime1">
              <a:rPr lang="de-DE" smtClean="0"/>
              <a:t>07.11.2024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F191-464D-420A-A442-91434CBA2C84}" type="datetime1">
              <a:rPr lang="de-DE" smtClean="0"/>
              <a:t>07.11.2024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9103C-B028-4F08-87A5-FB9FFD870F55}" type="datetime1">
              <a:rPr lang="de-DE" smtClean="0"/>
              <a:t>07.11.2024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983A-0ED6-4306-8152-7679AF9C0D22}" type="datetime1">
              <a:rPr lang="de-DE" smtClean="0"/>
              <a:t>07.11.2024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45664-F797-4370-8775-0ABB3015A68B}" type="datetime1">
              <a:rPr lang="de-DE" smtClean="0"/>
              <a:t>07.11.2024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kirche-mv.de/downloads-pe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kirche-mv.de/pommern/kirchenkreisamt/personalabteilu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kirche-mv.de/pommern/kirchenkreisamt/personalabteilung#c1186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" y="1196752"/>
            <a:ext cx="9144000" cy="5328591"/>
          </a:xfrm>
          <a:solidFill>
            <a:srgbClr val="0080FF"/>
          </a:solidFill>
        </p:spPr>
        <p:txBody>
          <a:bodyPr>
            <a:normAutofit/>
          </a:bodyPr>
          <a:lstStyle/>
          <a:p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Verwaltungsfortbildung</a:t>
            </a: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Gemeindebüros</a:t>
            </a: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  <a:t>Bereich Personal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rgbClr val="73BAFF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410157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e-D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568" y="36004"/>
            <a:ext cx="5081432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2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Was noch wichtig ist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Unverzügliche Meldung zu allen Beschäftigten an Personalabteilung, bei </a:t>
            </a:r>
          </a:p>
          <a:p>
            <a:r>
              <a:rPr lang="de-DE" sz="2000" dirty="0">
                <a:cs typeface="Arial" pitchFamily="34" charset="0"/>
              </a:rPr>
              <a:t>Anschriftenänderung			</a:t>
            </a:r>
          </a:p>
          <a:p>
            <a:r>
              <a:rPr lang="de-DE" sz="2000" dirty="0">
                <a:cs typeface="Arial" pitchFamily="34" charset="0"/>
              </a:rPr>
              <a:t>Heirat</a:t>
            </a:r>
          </a:p>
          <a:p>
            <a:r>
              <a:rPr lang="de-DE" sz="2000" dirty="0">
                <a:cs typeface="Arial" pitchFamily="34" charset="0"/>
              </a:rPr>
              <a:t>Geburt von Kindern</a:t>
            </a:r>
          </a:p>
          <a:p>
            <a:r>
              <a:rPr lang="de-DE" sz="2000" dirty="0">
                <a:cs typeface="Arial" pitchFamily="34" charset="0"/>
              </a:rPr>
              <a:t>Arbeitsunfähigkeit </a:t>
            </a:r>
            <a:r>
              <a:rPr lang="de-DE" sz="2000">
                <a:cs typeface="Arial" pitchFamily="34" charset="0"/>
              </a:rPr>
              <a:t>(genauer Zeitraum!)</a:t>
            </a:r>
            <a:endParaRPr lang="de-DE" sz="2000" strike="sngStrike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Weiterleitung von Kinderkrankenscheinen </a:t>
            </a:r>
          </a:p>
          <a:p>
            <a:r>
              <a:rPr lang="de-DE" sz="2000" dirty="0">
                <a:cs typeface="Arial" pitchFamily="34" charset="0"/>
              </a:rPr>
              <a:t>Mitteilung von Beschäftigungsverboten und ggf. Elternzeit</a:t>
            </a:r>
          </a:p>
          <a:p>
            <a:r>
              <a:rPr lang="de-DE" sz="2000" dirty="0">
                <a:cs typeface="Arial" pitchFamily="34" charset="0"/>
              </a:rPr>
              <a:t>Weiterleitung von Rentenbescheiden 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Anmeldung zum Newsletter des </a:t>
            </a:r>
            <a:r>
              <a:rPr lang="de-DE" sz="2000" b="1" dirty="0" err="1">
                <a:cs typeface="Arial" pitchFamily="34" charset="0"/>
              </a:rPr>
              <a:t>vkdn</a:t>
            </a:r>
            <a:r>
              <a:rPr lang="de-DE" sz="2000" b="1" dirty="0">
                <a:cs typeface="Arial" pitchFamily="34" charset="0"/>
              </a:rPr>
              <a:t> – Verband kirchlicher und diakonischer Dienstgeber in der Ev. –Luth. Kirche in Norddeutschland um aktuelle Meldungen zu Tarifänderungen zu erhalten </a:t>
            </a:r>
            <a:r>
              <a:rPr lang="de-DE" sz="2000" dirty="0">
                <a:cs typeface="Arial" pitchFamily="34" charset="0"/>
              </a:rPr>
              <a:t>https://vkdn-nordkirche.de/newsletter</a:t>
            </a: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10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64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Abschluss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Zeit für Ihre Fragen</a:t>
            </a:r>
          </a:p>
          <a:p>
            <a:r>
              <a:rPr lang="de-DE" sz="2000" dirty="0">
                <a:cs typeface="Arial" pitchFamily="34" charset="0"/>
              </a:rPr>
              <a:t>Ihre Wünsche für weitere Schulungen im Bereich Personal</a:t>
            </a:r>
          </a:p>
          <a:p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 algn="ctr">
              <a:buNone/>
            </a:pPr>
            <a:r>
              <a:rPr lang="de-DE" sz="2000" dirty="0">
                <a:cs typeface="Arial" pitchFamily="34" charset="0"/>
              </a:rPr>
              <a:t>Vielen Dank für Ihre Aufmerksamkeit!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11</a:t>
            </a:fld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65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Stellen (-</a:t>
            </a:r>
            <a:r>
              <a:rPr lang="de-DE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besetzungs</a:t>
            </a:r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plan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Bestandteil des Haushaltes (§ 3 Haushaltsführungsgesetz)</a:t>
            </a:r>
          </a:p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Übersicht aller genehmigten und zur Stellenbesetzung freigegebenen Stellen einer Dienststelle (Personalbedarf)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weist Stellen-Soll und Stellen-Ist aus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wird für jedes Geschäftsjahr im Voraus erstellt</a:t>
            </a: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2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02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Stellen (-</a:t>
            </a:r>
            <a:r>
              <a:rPr lang="de-DE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besetzungs</a:t>
            </a:r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plan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Kirchengemeinde meldet spätestens im August die gewünschten Änderungen für das nächste Jahr an Personalsachbearbeiterin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Stellenplan und Personalkostenplanung wird vorbereitet – Abstimmung mit der Kirchengemeinde – Weiterleitung an die Finanzabteilung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Einarbeitung in den Haushalt, der dann inkl. Stellenplan vom Kirchgemeinderat beschlossen wird</a:t>
            </a:r>
          </a:p>
          <a:p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Protokollbuchauszug (zu finden unter </a:t>
            </a:r>
            <a:r>
              <a:rPr lang="de-DE" sz="2000" dirty="0">
                <a:cs typeface="Arial" pitchFamily="34" charset="0"/>
                <a:hlinkClick r:id="rId2"/>
              </a:rPr>
              <a:t>https://www.kirche-mv.de/downloads-pek</a:t>
            </a:r>
            <a:r>
              <a:rPr lang="de-DE" sz="2000" dirty="0">
                <a:cs typeface="Arial" pitchFamily="34" charset="0"/>
              </a:rPr>
              <a:t>) unterliegt </a:t>
            </a:r>
            <a:r>
              <a:rPr lang="de-DE" sz="2000" dirty="0" err="1">
                <a:cs typeface="Arial" pitchFamily="34" charset="0"/>
              </a:rPr>
              <a:t>kirchenaufsichtlicher</a:t>
            </a:r>
            <a:r>
              <a:rPr lang="de-DE" sz="2000" dirty="0">
                <a:cs typeface="Arial" pitchFamily="34" charset="0"/>
              </a:rPr>
              <a:t> Genehmigung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3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32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Einstellungsverfahren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67544" y="1263765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KG muss Finanzierbarkeit mit der Finanzabteilung vor Einstellung klären</a:t>
            </a:r>
          </a:p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u="sng" dirty="0">
                <a:cs typeface="Arial" pitchFamily="34" charset="0"/>
              </a:rPr>
              <a:t>Erstberatung / Abstimmung mit zuständiger Sachbearbeiterin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Planstelle im Stellenplan vorhanden? (ggf. Beschluss zur Stelleneinrichtung notwendig)</a:t>
            </a:r>
          </a:p>
          <a:p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Eignung der Person (</a:t>
            </a:r>
            <a:r>
              <a:rPr lang="de-DE" sz="2000" dirty="0" err="1">
                <a:cs typeface="Arial" pitchFamily="34" charset="0"/>
              </a:rPr>
              <a:t>berufl</a:t>
            </a:r>
            <a:r>
              <a:rPr lang="de-DE" sz="2000" dirty="0">
                <a:cs typeface="Arial" pitchFamily="34" charset="0"/>
              </a:rPr>
              <a:t>. Qualifikation, Kirchenmitgliedschaft gewünscht, aber nicht für jede Tätigkeit  Voraussetzung)</a:t>
            </a:r>
          </a:p>
          <a:p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Beschäftigungsumfang (bei geringfügigen Beschäftigungen hat Stufenzuordnung Auswirkungen auf Umfang)</a:t>
            </a: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4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Einstellungsverfahren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sz="2400" u="sng" dirty="0">
                <a:cs typeface="Arial" pitchFamily="34" charset="0"/>
              </a:rPr>
              <a:t>Beschlussfassung durch Kirchengemeinderat</a:t>
            </a:r>
          </a:p>
          <a:p>
            <a:pPr marL="0" indent="0">
              <a:buNone/>
            </a:pPr>
            <a:endParaRPr lang="de-DE" sz="2400" dirty="0">
              <a:cs typeface="Arial" pitchFamily="34" charset="0"/>
            </a:endParaRPr>
          </a:p>
          <a:p>
            <a:r>
              <a:rPr lang="de-DE" sz="2400" dirty="0">
                <a:cs typeface="Arial" pitchFamily="34" charset="0"/>
              </a:rPr>
              <a:t>BF vollständig (Vor- und Nachnamen, Beginn, ggf. Befristungszeitraum und Grund der Befristung, Tätigkeit gemäß Bezeichnung im Stellenplan, Beschäftigungsumfang, optional vorgesehene Eingruppierung)</a:t>
            </a:r>
            <a:endParaRPr lang="de-DE" sz="2400" dirty="0">
              <a:solidFill>
                <a:srgbClr val="FF0000"/>
              </a:solidFill>
              <a:cs typeface="Arial" pitchFamily="34" charset="0"/>
            </a:endParaRPr>
          </a:p>
          <a:p>
            <a:endParaRPr lang="de-DE" sz="2400" dirty="0">
              <a:cs typeface="Arial" pitchFamily="34" charset="0"/>
            </a:endParaRPr>
          </a:p>
          <a:p>
            <a:r>
              <a:rPr lang="de-DE" sz="2400" dirty="0">
                <a:cs typeface="Arial" pitchFamily="34" charset="0"/>
              </a:rPr>
              <a:t>Protokollbuchauszug im Original über zuständige Propstei an Sachbearbeiterin versenden (zwingend je Beschluss ein Protokollbuchauszug)</a:t>
            </a:r>
          </a:p>
          <a:p>
            <a:pPr marL="0" indent="0">
              <a:buNone/>
            </a:pPr>
            <a:endParaRPr lang="de-DE" sz="2400" dirty="0">
              <a:cs typeface="Arial" pitchFamily="34" charset="0"/>
            </a:endParaRPr>
          </a:p>
          <a:p>
            <a:r>
              <a:rPr lang="de-DE" sz="2500" dirty="0">
                <a:cs typeface="Arial" pitchFamily="34" charset="0"/>
              </a:rPr>
              <a:t>erforderliche Unterlagen vom Bewerber einholen - Aus dem Handbuch der Personalabteilung unter </a:t>
            </a:r>
            <a:r>
              <a:rPr lang="de-DE" sz="2500" dirty="0"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https://www.kirche-mv.de/pommern/kirchenkreisamt/personalabteilung</a:t>
            </a:r>
            <a:r>
              <a:rPr lang="de-DE" sz="2500" dirty="0">
                <a:cs typeface="Arial" pitchFamily="34" charset="0"/>
              </a:rPr>
              <a:t> die Anlagen 6,6a,6b,8a,9a und 9c (dabei sind Anlage 6b und 8a zum Verbleib bei Mitarbeiter bestimmt), zusätzlich für geringfügig Beschäftigte Anlage 7  </a:t>
            </a:r>
          </a:p>
          <a:p>
            <a:pPr marL="0" indent="0">
              <a:buNone/>
            </a:pPr>
            <a:endParaRPr lang="de-DE" sz="24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400" b="1" dirty="0">
                <a:cs typeface="Arial" pitchFamily="34" charset="0"/>
              </a:rPr>
              <a:t>Bearbeitungsfrist von 6 Wochen beachten (vom Eingang des Beschlusses im Kirchenkreisamt bis zur </a:t>
            </a:r>
            <a:r>
              <a:rPr lang="de-DE" sz="2400" b="1" dirty="0" err="1">
                <a:cs typeface="Arial" pitchFamily="34" charset="0"/>
              </a:rPr>
              <a:t>kirchenaufsichtlichen</a:t>
            </a:r>
            <a:r>
              <a:rPr lang="de-DE" sz="2400" b="1" dirty="0">
                <a:cs typeface="Arial" pitchFamily="34" charset="0"/>
              </a:rPr>
              <a:t> Genehmigung)</a:t>
            </a: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5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73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Beendigung von Arbeitsverhältnissen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sz="2200" u="sng" dirty="0">
                <a:cs typeface="Arial" pitchFamily="34" charset="0"/>
              </a:rPr>
              <a:t>Bei Aufhebungsvertrag oder Kündigung bedarf es</a:t>
            </a:r>
          </a:p>
          <a:p>
            <a:pPr marL="0" indent="0">
              <a:buNone/>
            </a:pPr>
            <a:endParaRPr lang="de-DE" sz="2200" dirty="0">
              <a:cs typeface="Arial" pitchFamily="34" charset="0"/>
            </a:endParaRPr>
          </a:p>
          <a:p>
            <a:r>
              <a:rPr lang="de-DE" sz="2200" dirty="0">
                <a:cs typeface="Arial" pitchFamily="34" charset="0"/>
              </a:rPr>
              <a:t>Erstberatung durch zuständige Personalsachbearbeiterin</a:t>
            </a:r>
          </a:p>
          <a:p>
            <a:endParaRPr lang="de-DE" sz="2200" dirty="0">
              <a:cs typeface="Arial" pitchFamily="34" charset="0"/>
            </a:endParaRPr>
          </a:p>
          <a:p>
            <a:r>
              <a:rPr lang="de-DE" sz="2200" dirty="0">
                <a:cs typeface="Arial" pitchFamily="34" charset="0"/>
              </a:rPr>
              <a:t>Beschlussfassung Kirchgemeinderat</a:t>
            </a:r>
          </a:p>
          <a:p>
            <a:pPr marL="0" indent="0">
              <a:buNone/>
            </a:pPr>
            <a:endParaRPr lang="de-DE" sz="2200" dirty="0">
              <a:cs typeface="Arial" pitchFamily="34" charset="0"/>
            </a:endParaRPr>
          </a:p>
          <a:p>
            <a:r>
              <a:rPr lang="de-DE" sz="2200" dirty="0">
                <a:cs typeface="Arial" pitchFamily="34" charset="0"/>
              </a:rPr>
              <a:t>bei Kündigung zwingend Einbeziehung der Mitarbeitervertretung</a:t>
            </a:r>
          </a:p>
          <a:p>
            <a:pPr marL="0" indent="0">
              <a:buNone/>
            </a:pPr>
            <a:r>
              <a:rPr lang="de-DE" sz="2200" dirty="0">
                <a:cs typeface="Arial" pitchFamily="34" charset="0"/>
              </a:rPr>
              <a:t>	Mitberatung (Kündigung in der Probezeit u. außerordentliche 	Kündigung) </a:t>
            </a:r>
          </a:p>
          <a:p>
            <a:pPr marL="0" indent="0">
              <a:buNone/>
            </a:pPr>
            <a:r>
              <a:rPr lang="de-DE" sz="2200" dirty="0">
                <a:cs typeface="Arial" pitchFamily="34" charset="0"/>
              </a:rPr>
              <a:t>	Mitbestimmung (ordentliche Kündigung)</a:t>
            </a:r>
          </a:p>
          <a:p>
            <a:pPr marL="0" indent="0">
              <a:buNone/>
            </a:pPr>
            <a:endParaRPr lang="de-DE" sz="2200" dirty="0">
              <a:cs typeface="Arial" pitchFamily="34" charset="0"/>
            </a:endParaRPr>
          </a:p>
          <a:p>
            <a:r>
              <a:rPr lang="de-DE" sz="2200" dirty="0" err="1">
                <a:cs typeface="Arial" pitchFamily="34" charset="0"/>
              </a:rPr>
              <a:t>kirchenaufsichtliche</a:t>
            </a:r>
            <a:r>
              <a:rPr lang="de-DE" sz="2200" dirty="0">
                <a:cs typeface="Arial" pitchFamily="34" charset="0"/>
              </a:rPr>
              <a:t> Genehmigung durch Kirchenkreisrat bei Kündigung</a:t>
            </a:r>
          </a:p>
          <a:p>
            <a:endParaRPr lang="de-DE" sz="22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200" b="1" dirty="0">
                <a:cs typeface="Arial" pitchFamily="34" charset="0"/>
              </a:rPr>
              <a:t>Die Personalabteilung stellt Musterschreiben zur Verfügung, erstellt Aufhebungsvertrag, veranlasst Abmeldung über Abrechnungsprogramm, erstellt Arbeitsbescheinigungen, passt Stellenplan und Personalkostenplanung an</a:t>
            </a: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6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58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Handbuch der Personalabteilung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69214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>
                <a:cs typeface="Arial" pitchFamily="34" charset="0"/>
                <a:hlinkClick r:id="rId2"/>
              </a:rPr>
              <a:t>https://www.kirche-mv.de/pommern/kirchenkreisamt/personalabteilung#c11866</a:t>
            </a:r>
            <a:endParaRPr lang="de-DE" sz="2000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www.kirche-mv.de – Pommern – Formulare und Ordnungen – Personal / Mitarbeitende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Checklisten für Beschlussfassungen</a:t>
            </a:r>
          </a:p>
          <a:p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Personalunterlagen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Datenschutzerklärung und Erklärung zum Steuergeheimnis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Vordruck für steuerfreie Ehrenamtspauschale ( 840 € / Jahr) und Übungsleiterpauschale ( 3.000 € / Jahr)</a:t>
            </a: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7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18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Was noch wichtig ist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Berufsgenossenschaft</a:t>
            </a:r>
          </a:p>
          <a:p>
            <a:r>
              <a:rPr lang="de-DE" sz="2000" dirty="0">
                <a:cs typeface="Arial" pitchFamily="34" charset="0"/>
              </a:rPr>
              <a:t>Beitragszahlung im Vorwegabzug über Kirchenkreis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Landwirtschaftliche Berufsgenossenschaft</a:t>
            </a:r>
          </a:p>
          <a:p>
            <a:r>
              <a:rPr lang="de-DE" sz="2000" dirty="0">
                <a:cs typeface="Arial" pitchFamily="34" charset="0"/>
              </a:rPr>
              <a:t>zum Jahresende erhält KG Arbeitszeitnachweise von SVLFG</a:t>
            </a:r>
          </a:p>
          <a:p>
            <a:r>
              <a:rPr lang="de-DE" sz="2000" dirty="0">
                <a:cs typeface="Arial" pitchFamily="34" charset="0"/>
              </a:rPr>
              <a:t>an Personalabteilung weiterleiten (diese füllt die Arbeitszeitnachweise aus und sendet sie an die SVLFG)</a:t>
            </a:r>
          </a:p>
          <a:p>
            <a:r>
              <a:rPr lang="de-DE" sz="2000" dirty="0">
                <a:cs typeface="Arial" pitchFamily="34" charset="0"/>
              </a:rPr>
              <a:t>Beitragsbescheid mit Anordnungsstempel an Kirchenkreisamt schicken</a:t>
            </a:r>
          </a:p>
          <a:p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Verpflichtung zur Arbeitszeiterfassung</a:t>
            </a:r>
          </a:p>
          <a:p>
            <a:r>
              <a:rPr lang="de-DE" sz="2000" dirty="0">
                <a:cs typeface="Arial" pitchFamily="34" charset="0"/>
              </a:rPr>
              <a:t>die Arbeitszeiterfassung ist verpflichtend für ALLE Mitarbeitenden - Beginn, Ende und Dauer der tgl. Arbeitszeit sind aufzuzeichnen, es gibt derzeit noch keine Formvorschrift, in welcher Form die Auszeichnung zu erfolgen hat, daher händisch zulässig - 2-jährige Aufbewahrungsfrist </a:t>
            </a: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8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9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Was noch wichtig ist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Verpflichtung zur Durchführung eines Betrieblichen Eingliederungsmanagements (BEM) nach § 167 SGB IX</a:t>
            </a:r>
            <a:br>
              <a:rPr lang="de-DE" sz="2000" b="1" dirty="0">
                <a:cs typeface="Arial" pitchFamily="34" charset="0"/>
              </a:rPr>
            </a:br>
            <a:endParaRPr lang="de-DE" sz="2000" b="1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wenn Beschäftigte in den letzten 12 Kalendermonaten mind. 6 Wochen krank war</a:t>
            </a:r>
            <a:br>
              <a:rPr lang="de-DE" sz="2000" dirty="0">
                <a:cs typeface="Arial" pitchFamily="34" charset="0"/>
              </a:rPr>
            </a:b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der Kirchenkreis hat eine Dienstvereinbarung mit der MAV geschlossen, deren sich die Kirchengemeinden anschließen können (Beschlussfassung des KGR notwendig) – in diesem Fall: Mitteilung der betreffenden Mitarbeitenden durch Personalabteilung + Bereitstellung von notwendigen Unterlagen</a:t>
            </a: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Verpflichtung zur Durchführung einer jährlichen Arbeitssicherheitsunterweisung</a:t>
            </a: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9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3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752</Words>
  <Application>Microsoft Office PowerPoint</Application>
  <PresentationFormat>Bildschirmpräsentation 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Larissa-Design</vt:lpstr>
      <vt:lpstr>Verwaltungsfortbildung Gemeindebüros  Bereich Personal</vt:lpstr>
      <vt:lpstr>Stellen (-besetzungs) plan</vt:lpstr>
      <vt:lpstr>Stellen (-besetzungs) plan</vt:lpstr>
      <vt:lpstr>Einstellungsverfahren</vt:lpstr>
      <vt:lpstr>Einstellungsverfahren</vt:lpstr>
      <vt:lpstr>Beendigung von Arbeitsverhältnissen</vt:lpstr>
      <vt:lpstr>Handbuch der Personalabteilung</vt:lpstr>
      <vt:lpstr>Was noch wichtig ist</vt:lpstr>
      <vt:lpstr>Was noch wichtig ist</vt:lpstr>
      <vt:lpstr>Was noch wichtig ist</vt:lpstr>
      <vt:lpstr>Abschluss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dv</dc:creator>
  <cp:lastModifiedBy>smaier</cp:lastModifiedBy>
  <cp:revision>53</cp:revision>
  <cp:lastPrinted>2012-10-12T11:56:46Z</cp:lastPrinted>
  <dcterms:modified xsi:type="dcterms:W3CDTF">2024-11-07T10:53:47Z</dcterms:modified>
</cp:coreProperties>
</file>