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0" r:id="rId4"/>
    <p:sldId id="276" r:id="rId5"/>
    <p:sldId id="271" r:id="rId6"/>
    <p:sldId id="273" r:id="rId7"/>
    <p:sldId id="275" r:id="rId8"/>
    <p:sldId id="261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410157"/>
    <a:srgbClr val="470F51"/>
    <a:srgbClr val="260080"/>
    <a:srgbClr val="73BAFF"/>
    <a:srgbClr val="0000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26.07.2024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26.07.2024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26.07.2024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32756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Finanzen</a:t>
            </a:r>
            <a:b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Gemeindekonten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/>
              <a:t>jeder Mandant (KG, die entweder alleine oder in einer gem. Haushaltsführung pro Pfarrsprengel geführt wird) hat ein eigenes Bankkonto beim Kirchenkreis, von dem die Rechnungen bezahlt werden</a:t>
            </a:r>
          </a:p>
          <a:p>
            <a:pPr marL="0" indent="0">
              <a:buNone/>
            </a:pPr>
            <a:endParaRPr lang="de-DE" sz="2200" dirty="0"/>
          </a:p>
          <a:p>
            <a:r>
              <a:rPr lang="de-DE" sz="2000" dirty="0"/>
              <a:t>dazu gibt es noch ein Gemeindekonto vor Ort</a:t>
            </a:r>
          </a:p>
          <a:p>
            <a:endParaRPr lang="de-DE" sz="2000" dirty="0"/>
          </a:p>
          <a:p>
            <a:r>
              <a:rPr lang="de-DE" sz="2000" dirty="0"/>
              <a:t>dieses wird vorrangig für Kollekten, Spenden an die Kirchengemeinde, Einsammlung von Eigenanteilen für Gemeindefahrten verwendet, möglichst nicht für die Überweisung von Rechnungen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Kontoauszug bereitlegen</a:t>
            </a:r>
          </a:p>
          <a:p>
            <a:endParaRPr lang="de-DE" sz="2000" dirty="0"/>
          </a:p>
          <a:p>
            <a:r>
              <a:rPr lang="de-DE" sz="2000" dirty="0"/>
              <a:t>vor der ersten Buchung eine fortlaufende Nummer für den neuen Monat in Navision anlegen (Vormonat +1)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alle Kontobewegungen fortlaufen nach Datum des Kontoauszuges in Navision eingeben - aussagekräftigen Buchungstext, z.B. „Kollekte vom 9.6.2024“ – Rechtsträger in Navision eingeben (Normalhaushalt oder Friedhofshaushalt) 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Für einige Kontobewegungen gibt es Belege, z.B.</a:t>
            </a:r>
          </a:p>
          <a:p>
            <a:r>
              <a:rPr lang="de-DE" sz="2000" dirty="0"/>
              <a:t>verbindliche Kollekten: Kopie von „Beleg Überweisung verbindliche Kollekten“, der an das Propsteibüro geschickt wurde, verwenden</a:t>
            </a:r>
          </a:p>
          <a:p>
            <a:r>
              <a:rPr lang="de-DE" sz="2000" dirty="0"/>
              <a:t>freie Kollekten: „Beleg Überweisung freie Kollekten“ verwenden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bitte die Kontierung, die auf dem Beleg steht, auch auf dem Kontoauszug bei der Buchung vermerken und ebenfalls die Belegnummer aus </a:t>
            </a:r>
            <a:r>
              <a:rPr lang="de-DE" sz="2000" dirty="0" err="1"/>
              <a:t>NavisionWeb</a:t>
            </a:r>
            <a:r>
              <a:rPr lang="de-DE" sz="2000" dirty="0"/>
              <a:t>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den Beleg in der entsprechenden Reihenfolge hinter die entsprechende Seite des Kontoauszugs heften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5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de-DE" sz="2200" b="1" dirty="0"/>
              <a:t>für die Kontobewegungen, für die es keinen Beleg gibt (z.B. Spenden, Gemeindekirchgeld, Kontoführungsgebühren)</a:t>
            </a:r>
            <a:r>
              <a:rPr lang="de-DE" sz="2200" dirty="0"/>
              <a:t>, die Kontierung und die Belegnummer aus </a:t>
            </a:r>
            <a:r>
              <a:rPr lang="de-DE" sz="2200" dirty="0" err="1"/>
              <a:t>NavisionWeb</a:t>
            </a:r>
            <a:r>
              <a:rPr lang="de-DE" sz="2200" dirty="0"/>
              <a:t> nur auf den Kontoauszug schreiben, hier gilt der Kontoauszug als Beleg – bei nicht selbsterklärenden Vorgängen bitte einen Eigenbeleg schreiben</a:t>
            </a:r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/>
              <a:t>Kontostand regelmäßig kontrollieren (an den Tagen, an denen Buchungen durchgeführt werden, mindestens zum Ende eines Monats)</a:t>
            </a:r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/>
              <a:t>regelmäßig Geld auf das Konto beim Kirchenkreis überweisen, wenn der Kontostand zu hoch anwächst, es muss klar sein, dass das Hauptkonto das beim Kirchenkreis ist (wichtig: Buchung muss auch in Navision erfolgen – bitte nur runde Beträge überweisen)</a:t>
            </a:r>
          </a:p>
          <a:p>
            <a:pPr marL="0" indent="0">
              <a:buNone/>
            </a:pPr>
            <a:endParaRPr lang="de-DE" sz="2400" dirty="0">
              <a:cs typeface="Times New Roman" panose="02020603050405020304" pitchFamily="18" charset="0"/>
            </a:endParaRPr>
          </a:p>
          <a:p>
            <a:r>
              <a:rPr lang="de-DE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Ende des Monats aus Navision die Buchungsliste für den Monat auf dem PC abspeichern, ausdrucken und auf die Belege abheften </a:t>
            </a:r>
            <a:endParaRPr lang="de-DE" sz="2200" dirty="0">
              <a:cs typeface="Arial" pitchFamily="34" charset="0"/>
            </a:endParaRPr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sz="22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4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/>
              <a:t>Zeichnungsberechtigte unterzeichnen die Liste und bestätigen damit, dass der Kontostand in Navision mit dem Kontoendbestand des Monats auf dem Kontoauszug übereinstimmt – sehr wichtig!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Konto in Navision freigeben</a:t>
            </a:r>
          </a:p>
          <a:p>
            <a:pPr marL="0" indent="0">
              <a:buNone/>
            </a:pPr>
            <a:endParaRPr lang="de-DE" sz="2000" dirty="0">
              <a:cs typeface="Times New Roman" panose="02020603050405020304" pitchFamily="18" charset="0"/>
            </a:endParaRPr>
          </a:p>
          <a:p>
            <a:r>
              <a:rPr lang="de-DE" sz="2000" dirty="0"/>
              <a:t>Beleghefter zum Kirchenkreisamt schicken (bis spätestens 10. des Monats – im Fall von Urlaub oder Krankheit bitte Bescheid geben) - eine Kopie oder Scan für die Gemeinde anfertigen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Gemeindekonto Standard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DD5995B2-DFEC-40CF-AD96-D9BBFA36B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41769" y="1600200"/>
            <a:ext cx="3260461" cy="4525963"/>
          </a:xfrm>
        </p:spPr>
      </p:pic>
    </p:spTree>
    <p:extLst>
      <p:ext uri="{BB962C8B-B14F-4D97-AF65-F5344CB8AC3E}">
        <p14:creationId xmlns:p14="http://schemas.microsoft.com/office/powerpoint/2010/main" val="261578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Ihre Wünsche für weitere Schulungen im Bereich Finanzen (Standards für Anordnungen, Barkasse und Kollekten werden gesondert beschult)</a:t>
            </a: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Bildschirmpräsentation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Larissa-Design</vt:lpstr>
      <vt:lpstr>Verwaltungsfortbildung Gemeindebüros  Bereich Finanzen Gemeindekonten</vt:lpstr>
      <vt:lpstr>Gemeindekonto</vt:lpstr>
      <vt:lpstr>Gemeindekonto Ablauf</vt:lpstr>
      <vt:lpstr>Gemeindekonto Ablauf</vt:lpstr>
      <vt:lpstr>Gemeindekonto Ablauf</vt:lpstr>
      <vt:lpstr>Gemeindekonto Ablauf</vt:lpstr>
      <vt:lpstr>Gemeindekonto Standard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61</cp:revision>
  <cp:lastPrinted>2012-10-12T11:56:46Z</cp:lastPrinted>
  <dcterms:modified xsi:type="dcterms:W3CDTF">2024-07-26T12:08:39Z</dcterms:modified>
</cp:coreProperties>
</file>