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70" r:id="rId4"/>
    <p:sldId id="276" r:id="rId5"/>
    <p:sldId id="271" r:id="rId6"/>
    <p:sldId id="273" r:id="rId7"/>
    <p:sldId id="275" r:id="rId8"/>
    <p:sldId id="261" r:id="rId9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FF"/>
    <a:srgbClr val="410157"/>
    <a:srgbClr val="470F51"/>
    <a:srgbClr val="260080"/>
    <a:srgbClr val="73BAFF"/>
    <a:srgbClr val="0000FF"/>
    <a:srgbClr val="59315F"/>
    <a:srgbClr val="CC0066"/>
    <a:srgbClr val="FF9900"/>
    <a:srgbClr val="002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191A-689D-44FD-826A-BCB4D5D95256}" type="datetimeFigureOut">
              <a:rPr lang="de-DE" smtClean="0"/>
              <a:t>26.07.2024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82C61-58F8-4496-B27A-E5A6637BB7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230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9872-B065-4009-B50B-1B42DAE2661C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05F0F-282E-417C-B9B9-AE85E9414F18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90B3-4CB5-4B2E-822F-2327C419C237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0295-4B28-4071-9834-529894551407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DB2-22A3-4C15-8E34-CD3B8B07D6A7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A145-A510-431F-95B3-2C98AB3EAA42}" type="datetime1">
              <a:rPr lang="de-DE" smtClean="0"/>
              <a:t>26.07.2024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7DEAF-E833-4237-B585-6B902A3CADB0}" type="datetime1">
              <a:rPr lang="de-DE" smtClean="0"/>
              <a:t>26.07.2024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2E9D-B3A6-45B1-BF05-4C15A06FF462}" type="datetime1">
              <a:rPr lang="de-DE" smtClean="0"/>
              <a:t>26.07.2024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F191-464D-420A-A442-91434CBA2C84}" type="datetime1">
              <a:rPr lang="de-DE" smtClean="0"/>
              <a:t>26.07.2024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9103C-B028-4F08-87A5-FB9FFD870F55}" type="datetime1">
              <a:rPr lang="de-DE" smtClean="0"/>
              <a:t>26.07.2024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983A-0ED6-4306-8152-7679AF9C0D22}" type="datetime1">
              <a:rPr lang="de-DE" smtClean="0"/>
              <a:t>26.07.2024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45664-F797-4370-8775-0ABB3015A68B}" type="datetime1">
              <a:rPr lang="de-DE" smtClean="0"/>
              <a:t>26.07.2024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232756"/>
            <a:ext cx="9144000" cy="5328591"/>
          </a:xfrm>
          <a:solidFill>
            <a:srgbClr val="0080FF"/>
          </a:solidFill>
        </p:spPr>
        <p:txBody>
          <a:bodyPr>
            <a:normAutofit/>
          </a:bodyPr>
          <a:lstStyle/>
          <a:p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Verwaltungsfortbildung</a:t>
            </a: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Gemeindebüros</a:t>
            </a: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  <a:t>Bereich Finanzen</a:t>
            </a:r>
            <a:b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  <a:t>Gemeindekonten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rgbClr val="73BAFF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410157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e-D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568" y="36004"/>
            <a:ext cx="5081432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26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Gemeindekonto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r>
              <a:rPr lang="de-DE" sz="2000" dirty="0"/>
              <a:t>jeder Mandant (KG, die entweder alleine oder in einer gem. Haushaltsführung pro Pfarrsprengel geführt wird) hat ein eigenes Bankkonto beim Kirchenkreis, von dem die Rechnungen bezahlt werden</a:t>
            </a:r>
          </a:p>
          <a:p>
            <a:pPr marL="0" indent="0">
              <a:buNone/>
            </a:pPr>
            <a:endParaRPr lang="de-DE" sz="2200" dirty="0"/>
          </a:p>
          <a:p>
            <a:r>
              <a:rPr lang="de-DE" sz="2000" dirty="0"/>
              <a:t>dazu gibt es noch ein Gemeindekonto vor Ort</a:t>
            </a:r>
          </a:p>
          <a:p>
            <a:endParaRPr lang="de-DE" sz="2000" dirty="0"/>
          </a:p>
          <a:p>
            <a:r>
              <a:rPr lang="de-DE" sz="2000" dirty="0"/>
              <a:t>dieses wird vorrangig für Kollekten, Spenden an die Kirchengemeinde, Einsammlung von Eigenanteilen für Gemeindefahrten verwendet, möglichst nicht für die Überweisung von Rechnungen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2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75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Gemeindekonto Ablauf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dirty="0"/>
          </a:p>
          <a:p>
            <a:r>
              <a:rPr lang="de-DE" sz="2000" dirty="0"/>
              <a:t>Kontoauszug bereitlegen</a:t>
            </a:r>
          </a:p>
          <a:p>
            <a:endParaRPr lang="de-DE" sz="2000" dirty="0"/>
          </a:p>
          <a:p>
            <a:r>
              <a:rPr lang="de-DE" sz="2000" dirty="0"/>
              <a:t>vor der ersten Buchung eine fortlaufende Nummer für den neuen Monat in Navision anlegen (Vormonat +1)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/>
              <a:t>alle Kontobewegungen fortlaufen nach Datum des Kontoauszuges in Navision eingeben - aussagekräftigen Buchungstext, z.B. „Kollekte vom 9.6.2024“ – Rechtsträger in Navision eingeben (Normalhaushalt oder Friedhofshaushalt) 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3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79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Gemeindekonto Ablauf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/>
              <a:t>Für einige Kontobewegungen gibt es Belege, z.B.</a:t>
            </a:r>
          </a:p>
          <a:p>
            <a:r>
              <a:rPr lang="de-DE" sz="2000" dirty="0"/>
              <a:t>verbindliche Kollekten: Kopie von „Beleg Überweisung verbindliche Kollekten“, der an das Propsteibüro geschickt wurde, verwenden</a:t>
            </a:r>
          </a:p>
          <a:p>
            <a:r>
              <a:rPr lang="de-DE" sz="2000" dirty="0"/>
              <a:t>freie Kollekten: „Beleg Überweisung freie Kollekten“ verwenden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/>
              <a:t>bitte die Kontierung, die auf dem Beleg steht, auch auf dem Kontoauszug bei der Buchung vermerken und ebenfalls die Belegnummer aus </a:t>
            </a:r>
            <a:r>
              <a:rPr lang="de-DE" sz="2000" dirty="0" err="1"/>
              <a:t>NavisionWeb</a:t>
            </a:r>
            <a:r>
              <a:rPr lang="de-DE" sz="2000" dirty="0"/>
              <a:t> 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/>
              <a:t>den Beleg in der entsprechenden Reihenfolge hinter die entsprechende Seite des Kontoauszugs heften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4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75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Gemeindekonto Ablauf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de-DE" sz="2200" b="1" dirty="0"/>
              <a:t>für die Kontobewegungen, für die es keinen Beleg gibt (z.B. Spenden, Gemeindekirchgeld, Kontoführungsgebühren)</a:t>
            </a:r>
            <a:r>
              <a:rPr lang="de-DE" sz="2200" dirty="0"/>
              <a:t>, die Kontierung und die Belegnummer aus </a:t>
            </a:r>
            <a:r>
              <a:rPr lang="de-DE" sz="2200" dirty="0" err="1"/>
              <a:t>NavisionWeb</a:t>
            </a:r>
            <a:r>
              <a:rPr lang="de-DE" sz="2200" dirty="0"/>
              <a:t> nur auf den Kontoauszug schreiben, hier gilt der Kontoauszug als Beleg – bei nicht selbsterklärenden Vorgängen bitte einen Eigenbeleg schreiben</a:t>
            </a:r>
          </a:p>
          <a:p>
            <a:pPr marL="0" indent="0">
              <a:buNone/>
            </a:pPr>
            <a:endParaRPr lang="de-DE" sz="2200" dirty="0"/>
          </a:p>
          <a:p>
            <a:r>
              <a:rPr lang="de-DE" sz="2200" dirty="0"/>
              <a:t>Kontostand regelmäßig kontrollieren (an den Tagen, an denen Buchungen durchgeführt werden, mindestens zum Ende eines Monats)</a:t>
            </a:r>
          </a:p>
          <a:p>
            <a:pPr marL="0" indent="0">
              <a:buNone/>
            </a:pPr>
            <a:endParaRPr lang="de-DE" sz="2200" dirty="0"/>
          </a:p>
          <a:p>
            <a:r>
              <a:rPr lang="de-DE" sz="2200" dirty="0"/>
              <a:t>regelmäßig Geld auf das Konto beim Kirchenkreis überweisen, wenn der Kontostand zu hoch anwächst, es muss klar sein, dass das Hauptkonto das beim Kirchenkreis ist (wichtig: Buchung muss auch in Navision erfolgen – bitte nur runde Beträge überweisen)</a:t>
            </a:r>
          </a:p>
          <a:p>
            <a:pPr marL="0" indent="0">
              <a:buNone/>
            </a:pPr>
            <a:endParaRPr lang="de-DE" sz="2400" dirty="0">
              <a:cs typeface="Times New Roman" panose="02020603050405020304" pitchFamily="18" charset="0"/>
            </a:endParaRPr>
          </a:p>
          <a:p>
            <a:r>
              <a:rPr lang="de-DE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Ende des Monats aus Navision die Buchungsliste für den Monat auf dem PC abspeichern, ausdrucken und auf die Belege abheften </a:t>
            </a:r>
            <a:endParaRPr lang="de-DE" sz="2200" dirty="0">
              <a:cs typeface="Arial" pitchFamily="34" charset="0"/>
            </a:endParaRPr>
          </a:p>
          <a:p>
            <a:pPr marL="0" indent="0">
              <a:buNone/>
            </a:pPr>
            <a:endParaRPr lang="de-DE" sz="2200" dirty="0"/>
          </a:p>
          <a:p>
            <a:endParaRPr lang="de-DE" sz="2200" dirty="0"/>
          </a:p>
          <a:p>
            <a:pPr marL="0" indent="0">
              <a:buNone/>
            </a:pPr>
            <a:endParaRPr lang="de-DE" sz="22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5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94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Gemeindekonto Ablauf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de-DE" sz="2000" dirty="0"/>
              <a:t>Zeichnungsberechtigte unterzeichnen die Liste und bestätigen damit, dass der Kontostand in Navision mit dem Kontoendbestand des Monats auf dem Kontoauszug übereinstimmt – sehr wichtig!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Konto in Navision freigeben</a:t>
            </a:r>
          </a:p>
          <a:p>
            <a:pPr marL="0" indent="0">
              <a:buNone/>
            </a:pPr>
            <a:endParaRPr lang="de-DE" sz="2000" dirty="0">
              <a:cs typeface="Times New Roman" panose="02020603050405020304" pitchFamily="18" charset="0"/>
            </a:endParaRPr>
          </a:p>
          <a:p>
            <a:r>
              <a:rPr lang="de-DE" sz="2000" dirty="0"/>
              <a:t>Beleghefter zum Kirchenkreisamt schicken (bis spätestens 10. des Monats – im Fall von Urlaub oder Krankheit bitte Bescheid geben) - eine Kopie oder Scan für die Gemeinde anfertigen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6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45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Gemeindekonto Standard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7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DD5995B2-DFEC-40CF-AD96-D9BBFA36B1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41769" y="1600200"/>
            <a:ext cx="3260461" cy="4525963"/>
          </a:xfrm>
        </p:spPr>
      </p:pic>
    </p:spTree>
    <p:extLst>
      <p:ext uri="{BB962C8B-B14F-4D97-AF65-F5344CB8AC3E}">
        <p14:creationId xmlns:p14="http://schemas.microsoft.com/office/powerpoint/2010/main" val="261578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Abschluss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Zeit für Ihre Fragen</a:t>
            </a:r>
          </a:p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Ihre Wünsche für weitere Schulungen im Bereich Finanzen (Standards für Anordnungen, Barkasse und Kollekten werden gesondert beschult)</a:t>
            </a:r>
          </a:p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de-DE" sz="2000" dirty="0">
                <a:cs typeface="Arial" pitchFamily="34" charset="0"/>
              </a:rPr>
              <a:t>Vielen Dank für Ihre Aufmerksamkeit!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8</a:t>
            </a:fld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0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491</Words>
  <Application>Microsoft Office PowerPoint</Application>
  <PresentationFormat>Bildschirmpräsentation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Larissa-Design</vt:lpstr>
      <vt:lpstr>Verwaltungsfortbildung Gemeindebüros  Bereich Finanzen Gemeindekonten</vt:lpstr>
      <vt:lpstr>Gemeindekonto</vt:lpstr>
      <vt:lpstr>Gemeindekonto Ablauf</vt:lpstr>
      <vt:lpstr>Gemeindekonto Ablauf</vt:lpstr>
      <vt:lpstr>Gemeindekonto Ablauf</vt:lpstr>
      <vt:lpstr>Gemeindekonto Ablauf</vt:lpstr>
      <vt:lpstr>Gemeindekonto Standard</vt:lpstr>
      <vt:lpstr>Abschluss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dv</dc:creator>
  <cp:lastModifiedBy>smaier</cp:lastModifiedBy>
  <cp:revision>61</cp:revision>
  <cp:lastPrinted>2012-10-12T11:56:46Z</cp:lastPrinted>
  <dcterms:modified xsi:type="dcterms:W3CDTF">2024-07-26T12:08:39Z</dcterms:modified>
</cp:coreProperties>
</file>